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7DC43E3-622B-4B44-98D7-6D6A6E038705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D1601F8-C47A-4504-AC2D-F595C7D244FF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9819793-247F-48A1-BE29-3492DF058F4A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FA4E9F2-2FAA-4356-8957-9B2F305B65B1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CB2B886-2242-4BFC-9F77-78DE8D713593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49420B-B684-4D59-B232-72FF5DB106A1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934F9F0-0B8A-4658-AB29-0532714423E5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320709D-C585-47EF-BD8A-3C16850CD35F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427661A-7953-4177-90C7-556562058D5C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37C906-8128-44CE-8DB1-AD827ED7E5A8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8B78895-9CFD-42C7-BF47-FD5C4EAA0450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1ACBB25-C5C3-4524-95EC-E77564C6B251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6785840-44C9-4F85-8FD8-26056CF27EFF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8FB1E81-18E8-4889-B505-DA46684E1DA5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839B6E6-4369-44E2-B251-9D2C117C844B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0EA9B59-B929-4D6F-A378-DA91F6861339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92BCBEE-814B-4DCD-B879-C4A0D72C2F89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779721F-ABD6-4837-BDE0-26F3720A31E5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A23FB02-3759-4F37-8ABE-FE6F92D1719A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28A2E02-4E12-458B-8352-79F351B06101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F689B79-4658-43BD-A6E5-74123C1F822C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08B864C-DD00-4045-8DF7-009D81E681B6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A6D02F2-EBAE-4D94-8DF2-C5AD50D0357B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7729CCE-C09C-4A25-A820-2580AA8CF64F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sldNum" idx="1"/>
          </p:nvPr>
        </p:nvSpPr>
        <p:spPr>
          <a:xfrm>
            <a:off x="6555960" y="6247440"/>
            <a:ext cx="2127600" cy="47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947FBC8-F68E-4A00-941C-58BD9E0756FF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5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Connecteur droit 7"/>
          <p:cNvCxnSpPr/>
          <p:nvPr/>
        </p:nvCxnSpPr>
        <p:spPr>
          <a:xfrm flipV="1">
            <a:off x="0" y="0"/>
            <a:ext cx="2880" cy="686088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8" name="ZoneTexte 8"/>
          <p:cNvSpPr/>
          <p:nvPr/>
        </p:nvSpPr>
        <p:spPr>
          <a:xfrm>
            <a:off x="39240" y="346320"/>
            <a:ext cx="8479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9"/>
          <p:cNvSpPr/>
          <p:nvPr/>
        </p:nvSpPr>
        <p:spPr>
          <a:xfrm>
            <a:off x="7934400" y="0"/>
            <a:ext cx="1207440" cy="3218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41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Rectangle 10"/>
          <p:cNvSpPr/>
          <p:nvPr/>
        </p:nvSpPr>
        <p:spPr>
          <a:xfrm>
            <a:off x="39240" y="0"/>
            <a:ext cx="7846920" cy="3218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1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600" cy="357120"/>
          </a:xfrm>
          <a:prstGeom prst="rect">
            <a:avLst/>
          </a:prstGeom>
          <a:ln w="0">
            <a:noFill/>
          </a:ln>
        </p:spPr>
      </p:pic>
      <p:sp>
        <p:nvSpPr>
          <p:cNvPr id="92" name="PlaceHolder 1"/>
          <p:cNvSpPr>
            <a:spLocks noGrp="1"/>
          </p:cNvSpPr>
          <p:nvPr>
            <p:ph type="sldNum" idx="2"/>
          </p:nvPr>
        </p:nvSpPr>
        <p:spPr>
          <a:xfrm>
            <a:off x="6555960" y="6247440"/>
            <a:ext cx="2127600" cy="47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0313577-47CF-4295-ADD9-A8B4C4381139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"/>
          <p:cNvSpPr/>
          <p:nvPr/>
        </p:nvSpPr>
        <p:spPr>
          <a:xfrm>
            <a:off x="0" y="312840"/>
            <a:ext cx="9141120" cy="66625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1"/>
          <p:cNvSpPr/>
          <p:nvPr/>
        </p:nvSpPr>
        <p:spPr>
          <a:xfrm>
            <a:off x="2063880" y="3009960"/>
            <a:ext cx="501372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à une ou plusieurs étapes.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2400" cy="1263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483840" y="1027800"/>
            <a:ext cx="8163720" cy="1965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Léa a 275 billes. Louise a 19 billes de plus.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de billes Louise a-t-elle 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8064360" y="360360"/>
            <a:ext cx="107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884360" y="360036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105840" y="4187880"/>
            <a:ext cx="8783640" cy="21614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Léa a 42 billes. Louise a 28 billes de plus. Elles mettent toutes les billes ensemble puis donnent la moitié à Théo.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Théo reçoit-il de billes ?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160" cy="969120"/>
          </a:xfrm>
          <a:prstGeom prst="rect">
            <a:avLst/>
          </a:prstGeom>
          <a:ln w="0">
            <a:noFill/>
          </a:ln>
        </p:spPr>
      </p:pic>
      <p:sp>
        <p:nvSpPr>
          <p:cNvPr id="142" name="Rectangle : coins arrondis 5"/>
          <p:cNvSpPr/>
          <p:nvPr/>
        </p:nvSpPr>
        <p:spPr>
          <a:xfrm>
            <a:off x="368280" y="1377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6"/>
          <p:cNvSpPr/>
          <p:nvPr/>
        </p:nvSpPr>
        <p:spPr>
          <a:xfrm>
            <a:off x="368280" y="2781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8"/>
          <p:cNvSpPr/>
          <p:nvPr/>
        </p:nvSpPr>
        <p:spPr>
          <a:xfrm>
            <a:off x="368280" y="4184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tangle : coins arrondis 10"/>
          <p:cNvSpPr/>
          <p:nvPr/>
        </p:nvSpPr>
        <p:spPr>
          <a:xfrm>
            <a:off x="368280" y="5588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11"/>
          <p:cNvSpPr/>
          <p:nvPr/>
        </p:nvSpPr>
        <p:spPr>
          <a:xfrm>
            <a:off x="3189960" y="876600"/>
            <a:ext cx="5926320" cy="179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le nombre de billes de Louise.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Étape 1 : Je cherche le nombre de billes de Léa et Louise ensemble.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600" cy="969120"/>
          </a:xfrm>
          <a:prstGeom prst="rect">
            <a:avLst/>
          </a:prstGeom>
          <a:ln w="0">
            <a:noFill/>
          </a:ln>
        </p:spPr>
      </p:pic>
      <p:pic>
        <p:nvPicPr>
          <p:cNvPr id="14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280" cy="1102320"/>
          </a:xfrm>
          <a:prstGeom prst="rect">
            <a:avLst/>
          </a:prstGeom>
          <a:ln w="0">
            <a:noFill/>
          </a:ln>
        </p:spPr>
      </p:pic>
      <p:pic>
        <p:nvPicPr>
          <p:cNvPr id="149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440" cy="969120"/>
          </a:xfrm>
          <a:prstGeom prst="rect">
            <a:avLst/>
          </a:prstGeom>
          <a:ln w="0">
            <a:noFill/>
          </a:ln>
        </p:spPr>
      </p:pic>
      <p:sp>
        <p:nvSpPr>
          <p:cNvPr id="150" name="ZoneTexte 15"/>
          <p:cNvSpPr/>
          <p:nvPr/>
        </p:nvSpPr>
        <p:spPr>
          <a:xfrm>
            <a:off x="3344400" y="3017880"/>
            <a:ext cx="5184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96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3"/>
          <p:cNvSpPr/>
          <p:nvPr/>
        </p:nvSpPr>
        <p:spPr>
          <a:xfrm>
            <a:off x="3508560" y="4213440"/>
            <a:ext cx="5184360" cy="57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ZoneTexte 16"/>
          <p:cNvSpPr/>
          <p:nvPr/>
        </p:nvSpPr>
        <p:spPr>
          <a:xfrm>
            <a:off x="3060000" y="5425560"/>
            <a:ext cx="6081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CE2 : Louise a … billes.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CM1 : Ensemble, Léa et Louise ont … billes.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4"/>
          <p:cNvSpPr/>
          <p:nvPr/>
        </p:nvSpPr>
        <p:spPr>
          <a:xfrm>
            <a:off x="3394080" y="3923280"/>
            <a:ext cx="5184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160" cy="969120"/>
          </a:xfrm>
          <a:prstGeom prst="rect">
            <a:avLst/>
          </a:prstGeom>
          <a:ln w="0">
            <a:noFill/>
          </a:ln>
        </p:spPr>
      </p:pic>
      <p:sp>
        <p:nvSpPr>
          <p:cNvPr id="157" name="Rectangle : coins arrondis 5"/>
          <p:cNvSpPr/>
          <p:nvPr/>
        </p:nvSpPr>
        <p:spPr>
          <a:xfrm>
            <a:off x="368280" y="1377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Rectangle : coins arrondis 6"/>
          <p:cNvSpPr/>
          <p:nvPr/>
        </p:nvSpPr>
        <p:spPr>
          <a:xfrm>
            <a:off x="368280" y="2781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Rectangle : coins arrondis 8"/>
          <p:cNvSpPr/>
          <p:nvPr/>
        </p:nvSpPr>
        <p:spPr>
          <a:xfrm>
            <a:off x="368280" y="4184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Rectangle : coins arrondis 10"/>
          <p:cNvSpPr/>
          <p:nvPr/>
        </p:nvSpPr>
        <p:spPr>
          <a:xfrm>
            <a:off x="368280" y="5588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ZoneTexte 11"/>
          <p:cNvSpPr/>
          <p:nvPr/>
        </p:nvSpPr>
        <p:spPr>
          <a:xfrm>
            <a:off x="3179520" y="1042560"/>
            <a:ext cx="59317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Étape 2 : Je cherche le nombre de billes reçues par Théo.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2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600" cy="969120"/>
          </a:xfrm>
          <a:prstGeom prst="rect">
            <a:avLst/>
          </a:prstGeom>
          <a:ln w="0">
            <a:noFill/>
          </a:ln>
        </p:spPr>
      </p:pic>
      <p:pic>
        <p:nvPicPr>
          <p:cNvPr id="163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280" cy="1102320"/>
          </a:xfrm>
          <a:prstGeom prst="rect">
            <a:avLst/>
          </a:prstGeom>
          <a:ln w="0">
            <a:noFill/>
          </a:ln>
        </p:spPr>
      </p:pic>
      <p:pic>
        <p:nvPicPr>
          <p:cNvPr id="164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440" cy="969120"/>
          </a:xfrm>
          <a:prstGeom prst="rect">
            <a:avLst/>
          </a:prstGeom>
          <a:ln w="0">
            <a:noFill/>
          </a:ln>
        </p:spPr>
      </p:pic>
      <p:sp>
        <p:nvSpPr>
          <p:cNvPr id="165" name="ZoneTexte 15"/>
          <p:cNvSpPr/>
          <p:nvPr/>
        </p:nvSpPr>
        <p:spPr>
          <a:xfrm>
            <a:off x="3435120" y="2549160"/>
            <a:ext cx="51843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96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13"/>
          <p:cNvSpPr/>
          <p:nvPr/>
        </p:nvSpPr>
        <p:spPr>
          <a:xfrm>
            <a:off x="3508560" y="4213440"/>
            <a:ext cx="5184360" cy="57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8" name="ZoneTexte 16"/>
          <p:cNvSpPr/>
          <p:nvPr/>
        </p:nvSpPr>
        <p:spPr>
          <a:xfrm>
            <a:off x="3254400" y="5397120"/>
            <a:ext cx="56124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Théo reçoit … billes.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ZoneTexte 3"/>
          <p:cNvSpPr/>
          <p:nvPr/>
        </p:nvSpPr>
        <p:spPr>
          <a:xfrm>
            <a:off x="3394080" y="3923280"/>
            <a:ext cx="5184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7871040" y="345600"/>
            <a:ext cx="1257120" cy="5371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"/>
          <p:cNvSpPr/>
          <p:nvPr/>
        </p:nvSpPr>
        <p:spPr>
          <a:xfrm>
            <a:off x="344160" y="1450440"/>
            <a:ext cx="7935480" cy="29602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Dans le portefeuille, il y a 19 pièces de 5 centimes.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manque-t-il pour acheter une baguette aux céréales à 1,15 € 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160" cy="969120"/>
          </a:xfrm>
          <a:prstGeom prst="rect">
            <a:avLst/>
          </a:prstGeom>
          <a:ln w="0">
            <a:noFill/>
          </a:ln>
        </p:spPr>
      </p:pic>
      <p:sp>
        <p:nvSpPr>
          <p:cNvPr id="175" name="Rectangle : coins arrondis 5"/>
          <p:cNvSpPr/>
          <p:nvPr/>
        </p:nvSpPr>
        <p:spPr>
          <a:xfrm>
            <a:off x="368280" y="1377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Rectangle : coins arrondis 6"/>
          <p:cNvSpPr/>
          <p:nvPr/>
        </p:nvSpPr>
        <p:spPr>
          <a:xfrm>
            <a:off x="368280" y="2781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Rectangle : coins arrondis 8"/>
          <p:cNvSpPr/>
          <p:nvPr/>
        </p:nvSpPr>
        <p:spPr>
          <a:xfrm>
            <a:off x="368280" y="4184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Rectangle : coins arrondis 10"/>
          <p:cNvSpPr/>
          <p:nvPr/>
        </p:nvSpPr>
        <p:spPr>
          <a:xfrm>
            <a:off x="368280" y="5588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ZoneTexte 11"/>
          <p:cNvSpPr/>
          <p:nvPr/>
        </p:nvSpPr>
        <p:spPr>
          <a:xfrm>
            <a:off x="3161880" y="1146960"/>
            <a:ext cx="59263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Étape 1 : Je cherche la somme du portefeuille.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0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600" cy="969120"/>
          </a:xfrm>
          <a:prstGeom prst="rect">
            <a:avLst/>
          </a:prstGeom>
          <a:ln w="0">
            <a:noFill/>
          </a:ln>
        </p:spPr>
      </p:pic>
      <p:pic>
        <p:nvPicPr>
          <p:cNvPr id="181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280" cy="1102320"/>
          </a:xfrm>
          <a:prstGeom prst="rect">
            <a:avLst/>
          </a:prstGeom>
          <a:ln w="0">
            <a:noFill/>
          </a:ln>
        </p:spPr>
      </p:pic>
      <p:pic>
        <p:nvPicPr>
          <p:cNvPr id="182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440" cy="969120"/>
          </a:xfrm>
          <a:prstGeom prst="rect">
            <a:avLst/>
          </a:prstGeom>
          <a:ln w="0">
            <a:noFill/>
          </a:ln>
        </p:spPr>
      </p:pic>
      <p:sp>
        <p:nvSpPr>
          <p:cNvPr id="183" name="ZoneTexte 15"/>
          <p:cNvSpPr/>
          <p:nvPr/>
        </p:nvSpPr>
        <p:spPr>
          <a:xfrm>
            <a:off x="3249720" y="3025440"/>
            <a:ext cx="5184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96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16"/>
          <p:cNvSpPr/>
          <p:nvPr/>
        </p:nvSpPr>
        <p:spPr>
          <a:xfrm>
            <a:off x="3197520" y="5569200"/>
            <a:ext cx="566928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 € dans le portefeuille.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2"/>
          <p:cNvSpPr/>
          <p:nvPr/>
        </p:nvSpPr>
        <p:spPr>
          <a:xfrm>
            <a:off x="3235320" y="3962880"/>
            <a:ext cx="5184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000" cy="7567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160" cy="969120"/>
          </a:xfrm>
          <a:prstGeom prst="rect">
            <a:avLst/>
          </a:prstGeom>
          <a:ln w="0">
            <a:noFill/>
          </a:ln>
        </p:spPr>
      </p:pic>
      <p:sp>
        <p:nvSpPr>
          <p:cNvPr id="189" name="Rectangle : coins arrondis 7"/>
          <p:cNvSpPr/>
          <p:nvPr/>
        </p:nvSpPr>
        <p:spPr>
          <a:xfrm>
            <a:off x="368280" y="1377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Rectangle : coins arrondis 9"/>
          <p:cNvSpPr/>
          <p:nvPr/>
        </p:nvSpPr>
        <p:spPr>
          <a:xfrm>
            <a:off x="368280" y="278100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Rectangle : coins arrondis 11"/>
          <p:cNvSpPr/>
          <p:nvPr/>
        </p:nvSpPr>
        <p:spPr>
          <a:xfrm>
            <a:off x="368280" y="4184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Rectangle : coins arrondis 12"/>
          <p:cNvSpPr/>
          <p:nvPr/>
        </p:nvSpPr>
        <p:spPr>
          <a:xfrm>
            <a:off x="368280" y="5588640"/>
            <a:ext cx="610920" cy="61092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ZoneTexte 6"/>
          <p:cNvSpPr/>
          <p:nvPr/>
        </p:nvSpPr>
        <p:spPr>
          <a:xfrm>
            <a:off x="3177000" y="995760"/>
            <a:ext cx="59263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Étape 2 : Je cherche la somme manquante pour acheter la baguette.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4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600" cy="969120"/>
          </a:xfrm>
          <a:prstGeom prst="rect">
            <a:avLst/>
          </a:prstGeom>
          <a:ln w="0">
            <a:noFill/>
          </a:ln>
        </p:spPr>
      </p:pic>
      <p:pic>
        <p:nvPicPr>
          <p:cNvPr id="195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280" cy="1102320"/>
          </a:xfrm>
          <a:prstGeom prst="rect">
            <a:avLst/>
          </a:prstGeom>
          <a:ln w="0">
            <a:noFill/>
          </a:ln>
        </p:spPr>
      </p:pic>
      <p:pic>
        <p:nvPicPr>
          <p:cNvPr id="196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440" cy="969120"/>
          </a:xfrm>
          <a:prstGeom prst="rect">
            <a:avLst/>
          </a:prstGeom>
          <a:ln w="0">
            <a:noFill/>
          </a:ln>
        </p:spPr>
      </p:pic>
      <p:sp>
        <p:nvSpPr>
          <p:cNvPr id="197" name="ZoneTexte 7"/>
          <p:cNvSpPr/>
          <p:nvPr/>
        </p:nvSpPr>
        <p:spPr>
          <a:xfrm>
            <a:off x="3249720" y="3025440"/>
            <a:ext cx="5184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896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ZoneTexte 8"/>
          <p:cNvSpPr/>
          <p:nvPr/>
        </p:nvSpPr>
        <p:spPr>
          <a:xfrm>
            <a:off x="3197520" y="5569200"/>
            <a:ext cx="581292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manque … € pour acheter la baguette.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ZoneTexte 9"/>
          <p:cNvSpPr/>
          <p:nvPr/>
        </p:nvSpPr>
        <p:spPr>
          <a:xfrm>
            <a:off x="3235320" y="3962880"/>
            <a:ext cx="5184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2" dur="indefinite" restart="never" nodeType="tmRoot">
          <p:childTnLst>
            <p:seq>
              <p:cTn id="63" dur="indefinite" nodeType="mainSeq">
                <p:childTnLst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96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2025-10-25T16:54:29Z</dcterms:modified>
  <cp:revision>100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